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</a:t>
            </a:r>
            <a:r>
              <a:rPr lang="nl-NL" dirty="0" smtClean="0"/>
              <a:t>13 </a:t>
            </a:r>
            <a:r>
              <a:rPr lang="nl-NL" dirty="0" err="1" smtClean="0"/>
              <a:t>t.m</a:t>
            </a:r>
            <a:r>
              <a:rPr lang="nl-NL" dirty="0" smtClean="0"/>
              <a:t>. 16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Praktisch aan de slag</a:t>
            </a:r>
            <a:endParaRPr lang="nl-NL" dirty="0"/>
          </a:p>
        </p:txBody>
      </p:sp>
      <p:pic>
        <p:nvPicPr>
          <p:cNvPr id="4" name="Afbeelding 3" descr="De beste sollicitatiebrief ooit | Mark over van all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019" y="4668219"/>
            <a:ext cx="2586809" cy="88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Praktische vaardigheid,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lees </a:t>
            </a:r>
            <a:r>
              <a:rPr lang="nl-NL" dirty="0"/>
              <a:t>zelfstandig dit hoofdstuk door!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1632857"/>
            <a:ext cx="9872871" cy="4885509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nl-NL" sz="3900" b="1" dirty="0"/>
              <a:t>Doel: </a:t>
            </a:r>
            <a:r>
              <a:rPr lang="nl-NL" sz="3900" dirty="0">
                <a:solidFill>
                  <a:schemeClr val="tx1"/>
                </a:solidFill>
              </a:rPr>
              <a:t>voorbereiden op de komende </a:t>
            </a:r>
            <a:r>
              <a:rPr lang="nl-NL" sz="3900" dirty="0" smtClean="0">
                <a:solidFill>
                  <a:schemeClr val="tx1"/>
                </a:solidFill>
              </a:rPr>
              <a:t>praktijklessen</a:t>
            </a:r>
            <a:endParaRPr lang="nl-NL" sz="39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nl-NL" dirty="0" smtClean="0"/>
              <a:t>Lees </a:t>
            </a:r>
            <a:r>
              <a:rPr lang="nl-NL" dirty="0" smtClean="0"/>
              <a:t>alle bijlagen van de lessen aandachtig door en verzamel je </a:t>
            </a:r>
            <a:r>
              <a:rPr lang="nl-NL" dirty="0" smtClean="0"/>
              <a:t>informatie.</a:t>
            </a:r>
          </a:p>
          <a:p>
            <a:pPr marL="45720" indent="0">
              <a:buNone/>
            </a:pPr>
            <a:r>
              <a:rPr lang="nl-NL" dirty="0" smtClean="0"/>
              <a:t>J e kunt in tweetal werken</a:t>
            </a:r>
            <a:endParaRPr lang="nl-NL" dirty="0" smtClean="0"/>
          </a:p>
          <a:p>
            <a:pPr algn="ctr"/>
            <a:r>
              <a:rPr lang="nl-NL" b="1" dirty="0" smtClean="0"/>
              <a:t>Protocollen </a:t>
            </a:r>
            <a:r>
              <a:rPr lang="nl-NL" b="1" dirty="0" smtClean="0"/>
              <a:t>map aanvullen:</a:t>
            </a:r>
          </a:p>
          <a:p>
            <a:pPr marL="4572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Indien nog niet gedaan: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 11 Droogleggen </a:t>
            </a:r>
            <a:r>
              <a:rPr lang="nl-NL" dirty="0" smtClean="0">
                <a:solidFill>
                  <a:srgbClr val="FF0000"/>
                </a:solidFill>
              </a:rPr>
              <a:t>met cofferdam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 12 Aanbrengen </a:t>
            </a:r>
            <a:r>
              <a:rPr lang="nl-NL" dirty="0" smtClean="0">
                <a:solidFill>
                  <a:srgbClr val="FF0000"/>
                </a:solidFill>
              </a:rPr>
              <a:t>van matrixband en wiggen</a:t>
            </a:r>
          </a:p>
          <a:p>
            <a:pPr marL="4572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Vervolg: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 13 Vervaardigen </a:t>
            </a:r>
            <a:r>
              <a:rPr lang="nl-NL" dirty="0" smtClean="0">
                <a:solidFill>
                  <a:srgbClr val="FF0000"/>
                </a:solidFill>
              </a:rPr>
              <a:t>van en GIC restauratie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 14 Het </a:t>
            </a:r>
            <a:r>
              <a:rPr lang="nl-NL" dirty="0" smtClean="0">
                <a:solidFill>
                  <a:srgbClr val="FF0000"/>
                </a:solidFill>
              </a:rPr>
              <a:t>maken van een klasse 3 composiet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 15 Een </a:t>
            </a:r>
            <a:r>
              <a:rPr lang="nl-NL" dirty="0" smtClean="0">
                <a:solidFill>
                  <a:srgbClr val="FF0000"/>
                </a:solidFill>
              </a:rPr>
              <a:t>klasse 2 composietrestauraties</a:t>
            </a:r>
          </a:p>
          <a:p>
            <a:pPr marL="4572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H 16 Het </a:t>
            </a:r>
            <a:r>
              <a:rPr lang="nl-NL" dirty="0" smtClean="0">
                <a:solidFill>
                  <a:srgbClr val="FF0000"/>
                </a:solidFill>
              </a:rPr>
              <a:t>maken van een 1-vlaks restauratie met </a:t>
            </a:r>
            <a:r>
              <a:rPr lang="nl-NL" dirty="0" err="1" smtClean="0">
                <a:solidFill>
                  <a:srgbClr val="FF0000"/>
                </a:solidFill>
              </a:rPr>
              <a:t>compomeer</a:t>
            </a:r>
            <a:endParaRPr lang="nl-NL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Stel je vragen aan de docent tijdens de les.</a:t>
            </a:r>
          </a:p>
          <a:p>
            <a:pPr marL="4572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 descr="Original file ‎ (1,800 × 1,659 pixels, file size: 252 KB, MIME typ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41487">
            <a:off x="8920058" y="4255192"/>
            <a:ext cx="1909051" cy="175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1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 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Begrippenlijst spel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7797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</TotalTime>
  <Words>108</Words>
  <Application>Microsoft Office PowerPoint</Application>
  <PresentationFormat>Breedbeeld</PresentationFormat>
  <Paragraphs>21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Corbel</vt:lpstr>
      <vt:lpstr>Basis</vt:lpstr>
      <vt:lpstr>Hoofdstuk 13 t.m. 16 </vt:lpstr>
      <vt:lpstr>Praktische vaardigheid,  lees zelfstandig dit hoofdstuk door! </vt:lpstr>
      <vt:lpstr>H 21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11 t.m. 16</dc:title>
  <dc:creator>Jannet van den Berg</dc:creator>
  <cp:lastModifiedBy>Jannet van den Berg</cp:lastModifiedBy>
  <cp:revision>3</cp:revision>
  <dcterms:created xsi:type="dcterms:W3CDTF">2016-12-06T09:56:03Z</dcterms:created>
  <dcterms:modified xsi:type="dcterms:W3CDTF">2016-12-09T09:10:55Z</dcterms:modified>
</cp:coreProperties>
</file>